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58" r:id="rId4"/>
    <p:sldId id="310" r:id="rId5"/>
    <p:sldId id="316" r:id="rId6"/>
    <p:sldId id="317" r:id="rId7"/>
    <p:sldId id="318" r:id="rId8"/>
    <p:sldId id="319" r:id="rId9"/>
    <p:sldId id="329" r:id="rId10"/>
    <p:sldId id="320" r:id="rId11"/>
    <p:sldId id="321" r:id="rId12"/>
    <p:sldId id="331" r:id="rId13"/>
    <p:sldId id="330" r:id="rId14"/>
    <p:sldId id="322" r:id="rId15"/>
    <p:sldId id="332" r:id="rId16"/>
    <p:sldId id="323" r:id="rId17"/>
    <p:sldId id="297" r:id="rId1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62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8E6F-8303-4A83-A6A0-A744E71C732E}" type="datetimeFigureOut">
              <a:rPr lang="ko-KR" altLang="en-US" smtClean="0"/>
              <a:t>2018-12-16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FB97-F172-45B6-A54C-0CD8EF7A90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4539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8E6F-8303-4A83-A6A0-A744E71C732E}" type="datetimeFigureOut">
              <a:rPr lang="ko-KR" altLang="en-US" smtClean="0"/>
              <a:t>2018-12-16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FB97-F172-45B6-A54C-0CD8EF7A90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9369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8E6F-8303-4A83-A6A0-A744E71C732E}" type="datetimeFigureOut">
              <a:rPr lang="ko-KR" altLang="en-US" smtClean="0"/>
              <a:t>2018-12-16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FB97-F172-45B6-A54C-0CD8EF7A90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9027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096000" y="0"/>
            <a:ext cx="3048000" cy="6858000"/>
          </a:xfrm>
          <a:prstGeom prst="rect">
            <a:avLst/>
          </a:prstGeom>
          <a:solidFill>
            <a:srgbClr val="E626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0" y="3428999"/>
            <a:ext cx="3048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133">
                <a:latin typeface="Arial" pitchFamily="34" charset="0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 smtClean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040923" y="1053000"/>
            <a:ext cx="3048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133">
                <a:latin typeface="Arial" pitchFamily="34" charset="0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 smtClean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6096000" y="3428999"/>
            <a:ext cx="3048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133">
                <a:latin typeface="Arial" pitchFamily="34" charset="0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 smtClean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9144000" y="1053000"/>
            <a:ext cx="3048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133">
                <a:latin typeface="Arial" pitchFamily="34" charset="0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 smtClean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21026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 Layout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Up Arrow 45"/>
          <p:cNvSpPr/>
          <p:nvPr userDrawn="1"/>
        </p:nvSpPr>
        <p:spPr>
          <a:xfrm>
            <a:off x="767408" y="4284423"/>
            <a:ext cx="2064229" cy="2568987"/>
          </a:xfrm>
          <a:prstGeom prst="upArrow">
            <a:avLst/>
          </a:prstGeom>
          <a:solidFill>
            <a:schemeClr val="tx1">
              <a:lumMod val="65000"/>
              <a:lumOff val="3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45" name="Up Arrow 44"/>
          <p:cNvSpPr/>
          <p:nvPr userDrawn="1"/>
        </p:nvSpPr>
        <p:spPr>
          <a:xfrm>
            <a:off x="3695733" y="3356993"/>
            <a:ext cx="2400267" cy="3501007"/>
          </a:xfrm>
          <a:prstGeom prst="upArrow">
            <a:avLst/>
          </a:prstGeom>
          <a:solidFill>
            <a:schemeClr val="tx1">
              <a:lumMod val="50000"/>
              <a:lumOff val="5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44" name="Up Arrow 43"/>
          <p:cNvSpPr/>
          <p:nvPr userDrawn="1"/>
        </p:nvSpPr>
        <p:spPr>
          <a:xfrm>
            <a:off x="1600200" y="1800013"/>
            <a:ext cx="3055640" cy="4968823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cxnSp>
        <p:nvCxnSpPr>
          <p:cNvPr id="33" name="Straight Connector 32"/>
          <p:cNvCxnSpPr/>
          <p:nvPr userDrawn="1"/>
        </p:nvCxnSpPr>
        <p:spPr>
          <a:xfrm>
            <a:off x="8529754" y="4772009"/>
            <a:ext cx="1240037" cy="1135707"/>
          </a:xfrm>
          <a:prstGeom prst="line">
            <a:avLst/>
          </a:prstGeom>
          <a:ln w="34925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9097716" y="5580518"/>
            <a:ext cx="1344149" cy="1207715"/>
          </a:xfrm>
          <a:prstGeom prst="line">
            <a:avLst/>
          </a:prstGeom>
          <a:ln w="34925">
            <a:solidFill>
              <a:schemeClr val="bg1">
                <a:alpha val="3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 userDrawn="1"/>
        </p:nvSpPr>
        <p:spPr>
          <a:xfrm>
            <a:off x="10224459" y="5333040"/>
            <a:ext cx="1718448" cy="128883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Right Triangle 3"/>
          <p:cNvSpPr/>
          <p:nvPr userDrawn="1"/>
        </p:nvSpPr>
        <p:spPr>
          <a:xfrm>
            <a:off x="0" y="5454242"/>
            <a:ext cx="12192000" cy="1403759"/>
          </a:xfrm>
          <a:prstGeom prst="rt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847861" y="24557"/>
            <a:ext cx="1248139" cy="1196752"/>
          </a:xfrm>
          <a:prstGeom prst="line">
            <a:avLst/>
          </a:prstGeom>
          <a:ln w="34925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10136550" y="2451002"/>
            <a:ext cx="1528069" cy="1410047"/>
          </a:xfrm>
          <a:prstGeom prst="line">
            <a:avLst/>
          </a:prstGeom>
          <a:ln w="34925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0320470" y="3027066"/>
            <a:ext cx="1632181" cy="1482055"/>
          </a:xfrm>
          <a:prstGeom prst="line">
            <a:avLst/>
          </a:prstGeom>
          <a:ln w="34925">
            <a:solidFill>
              <a:schemeClr val="bg1">
                <a:alpha val="3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239349" y="0"/>
            <a:ext cx="1319808" cy="1139094"/>
          </a:xfrm>
          <a:prstGeom prst="line">
            <a:avLst/>
          </a:prstGeom>
          <a:ln w="34925">
            <a:solidFill>
              <a:schemeClr val="bg1">
                <a:alpha val="4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-24341" y="188641"/>
            <a:ext cx="1624541" cy="1421085"/>
          </a:xfrm>
          <a:prstGeom prst="line">
            <a:avLst/>
          </a:prstGeom>
          <a:ln w="34925"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467343" y="1988840"/>
            <a:ext cx="5711957" cy="744637"/>
          </a:xfrm>
          <a:prstGeom prst="rect">
            <a:avLst/>
          </a:prstGeom>
          <a:solidFill>
            <a:schemeClr val="tx1"/>
          </a:solidFill>
        </p:spPr>
        <p:txBody>
          <a:bodyPr lIns="108000" anchor="ctr"/>
          <a:lstStyle>
            <a:lvl1pPr marL="0" indent="0" algn="l">
              <a:buNone/>
              <a:defRPr sz="5400" b="1" baseline="0">
                <a:solidFill>
                  <a:srgbClr val="FFCC01"/>
                </a:solidFill>
              </a:defRPr>
            </a:lvl1pPr>
          </a:lstStyle>
          <a:p>
            <a:pPr lvl="0"/>
            <a:r>
              <a:rPr lang="en-US" altLang="ko-KR" dirty="0" smtClean="0"/>
              <a:t>Thank you</a:t>
            </a:r>
            <a:endParaRPr lang="ko-KR" altLang="en-US" dirty="0"/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459573" y="2786436"/>
            <a:ext cx="5732427" cy="26347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108000" anchor="ctr"/>
          <a:lstStyle>
            <a:lvl1pPr marL="0" indent="0" algn="l">
              <a:buNone/>
              <a:defRPr sz="1400" baseline="0">
                <a:solidFill>
                  <a:srgbClr val="FFCC01"/>
                </a:solidFill>
              </a:defRPr>
            </a:lvl1pPr>
          </a:lstStyle>
          <a:p>
            <a:r>
              <a:rPr lang="en-US" altLang="ko-KR" dirty="0" smtClean="0"/>
              <a:t>This text can be replaced with your own text. </a:t>
            </a:r>
            <a:endParaRPr lang="ko-KR" altLang="en-US" dirty="0">
              <a:latin typeface="+mn-ea"/>
            </a:endParaRPr>
          </a:p>
        </p:txBody>
      </p:sp>
      <p:pic>
        <p:nvPicPr>
          <p:cNvPr id="3" name="그림 21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colorTemperature colorTemp="3875"/>
                    </a14:imgEffect>
                    <a14:imgEffect>
                      <a14:saturation sat="225000"/>
                    </a14:imgEffect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030" y="2881638"/>
            <a:ext cx="1521329" cy="357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89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8E6F-8303-4A83-A6A0-A744E71C732E}" type="datetimeFigureOut">
              <a:rPr lang="ko-KR" altLang="en-US" smtClean="0"/>
              <a:t>2018-12-16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FB97-F172-45B6-A54C-0CD8EF7A90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7981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8E6F-8303-4A83-A6A0-A744E71C732E}" type="datetimeFigureOut">
              <a:rPr lang="ko-KR" altLang="en-US" smtClean="0"/>
              <a:t>2018-12-16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FB97-F172-45B6-A54C-0CD8EF7A90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2496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8E6F-8303-4A83-A6A0-A744E71C732E}" type="datetimeFigureOut">
              <a:rPr lang="ko-KR" altLang="en-US" smtClean="0"/>
              <a:t>2018-12-16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FB97-F172-45B6-A54C-0CD8EF7A90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7296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8E6F-8303-4A83-A6A0-A744E71C732E}" type="datetimeFigureOut">
              <a:rPr lang="ko-KR" altLang="en-US" smtClean="0"/>
              <a:t>2018-12-16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FB97-F172-45B6-A54C-0CD8EF7A90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2786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8E6F-8303-4A83-A6A0-A744E71C732E}" type="datetimeFigureOut">
              <a:rPr lang="ko-KR" altLang="en-US" smtClean="0"/>
              <a:t>2018-12-16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FB97-F172-45B6-A54C-0CD8EF7A90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5488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8E6F-8303-4A83-A6A0-A744E71C732E}" type="datetimeFigureOut">
              <a:rPr lang="ko-KR" altLang="en-US" smtClean="0"/>
              <a:t>2018-12-16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FB97-F172-45B6-A54C-0CD8EF7A90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3741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8E6F-8303-4A83-A6A0-A744E71C732E}" type="datetimeFigureOut">
              <a:rPr lang="ko-KR" altLang="en-US" smtClean="0"/>
              <a:t>2018-12-16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FB97-F172-45B6-A54C-0CD8EF7A90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9650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8E6F-8303-4A83-A6A0-A744E71C732E}" type="datetimeFigureOut">
              <a:rPr lang="ko-KR" altLang="en-US" smtClean="0"/>
              <a:t>2018-12-16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FB97-F172-45B6-A54C-0CD8EF7A90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5080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48E6F-8303-4A83-A6A0-A744E71C732E}" type="datetimeFigureOut">
              <a:rPr lang="ko-KR" altLang="en-US" smtClean="0"/>
              <a:t>2018-12-16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6FB97-F172-45B6-A54C-0CD8EF7A90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9642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3" r:id="rId1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9.png"/><Relationship Id="rId7" Type="http://schemas.openxmlformats.org/officeDocument/2006/relationships/image" Target="../media/image41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웹 어플리케이션 </a:t>
            </a:r>
            <a:r>
              <a:rPr lang="ko-KR" altLang="en-US" dirty="0" err="1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기말</a:t>
            </a:r>
            <a:r>
              <a:rPr lang="ko-KR" altLang="en-US" dirty="0" err="1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발표</a:t>
            </a:r>
            <a:endParaRPr lang="ko-KR" altLang="en-US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906219" y="5085781"/>
            <a:ext cx="9144000" cy="1655762"/>
          </a:xfrm>
        </p:spPr>
        <p:txBody>
          <a:bodyPr/>
          <a:lstStyle/>
          <a:p>
            <a:endParaRPr lang="en-US" altLang="ko-KR" dirty="0" smtClean="0"/>
          </a:p>
          <a:p>
            <a:endParaRPr lang="en-US" altLang="ko-KR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  <a:p>
            <a:r>
              <a:rPr lang="en-US" altLang="ko-KR" dirty="0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91416375 </a:t>
            </a:r>
            <a:r>
              <a:rPr lang="ko-KR" altLang="en-US" dirty="0" err="1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정종영</a:t>
            </a:r>
            <a:endParaRPr lang="ko-KR" altLang="en-US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635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906219" y="5085781"/>
            <a:ext cx="9144000" cy="1655762"/>
          </a:xfrm>
        </p:spPr>
        <p:txBody>
          <a:bodyPr/>
          <a:lstStyle/>
          <a:p>
            <a:endParaRPr lang="en-US" altLang="ko-KR" dirty="0" smtClean="0"/>
          </a:p>
          <a:p>
            <a:endParaRPr lang="en-US" altLang="ko-KR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  <a:p>
            <a:r>
              <a:rPr lang="en-US" altLang="ko-KR" dirty="0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91416375 </a:t>
            </a:r>
            <a:r>
              <a:rPr lang="ko-KR" altLang="en-US" dirty="0" err="1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정종영</a:t>
            </a:r>
            <a:endParaRPr lang="ko-KR" altLang="en-US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09" y="1345988"/>
            <a:ext cx="4392930" cy="4787583"/>
          </a:xfrm>
          <a:prstGeom prst="rect">
            <a:avLst/>
          </a:prstGeom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1245269" y="257174"/>
            <a:ext cx="9144000" cy="714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000" dirty="0" err="1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웹페이지</a:t>
            </a:r>
            <a:r>
              <a:rPr lang="ko-KR" altLang="en-US" sz="4000" dirty="0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 구현</a:t>
            </a:r>
            <a:r>
              <a:rPr lang="en-US" altLang="ko-KR" sz="4000" dirty="0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(</a:t>
            </a:r>
            <a:r>
              <a:rPr lang="ko-KR" altLang="en-US" sz="4000" dirty="0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프로필</a:t>
            </a:r>
            <a:r>
              <a:rPr lang="en-US" altLang="ko-KR" sz="4000" dirty="0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)</a:t>
            </a:r>
            <a:endParaRPr lang="ko-KR" altLang="en-US" sz="4000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6219" y="1509334"/>
            <a:ext cx="4797286" cy="419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12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906219" y="5085781"/>
            <a:ext cx="9144000" cy="1655762"/>
          </a:xfrm>
        </p:spPr>
        <p:txBody>
          <a:bodyPr/>
          <a:lstStyle/>
          <a:p>
            <a:endParaRPr lang="en-US" altLang="ko-KR" dirty="0" smtClean="0"/>
          </a:p>
          <a:p>
            <a:endParaRPr lang="en-US" altLang="ko-KR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  <a:p>
            <a:r>
              <a:rPr lang="en-US" altLang="ko-KR" dirty="0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91416375 </a:t>
            </a:r>
            <a:r>
              <a:rPr lang="ko-KR" altLang="en-US" dirty="0" err="1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정종영</a:t>
            </a:r>
            <a:endParaRPr lang="ko-KR" altLang="en-US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17" y="1284720"/>
            <a:ext cx="5034615" cy="5006192"/>
          </a:xfrm>
          <a:prstGeom prst="rect">
            <a:avLst/>
          </a:prstGeom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1245269" y="257174"/>
            <a:ext cx="9144000" cy="714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000" dirty="0" err="1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웹페이지</a:t>
            </a:r>
            <a:r>
              <a:rPr lang="ko-KR" altLang="en-US" sz="4000" dirty="0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 구현</a:t>
            </a:r>
            <a:r>
              <a:rPr lang="en-US" altLang="ko-KR" sz="4000" dirty="0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(</a:t>
            </a:r>
            <a:r>
              <a:rPr lang="ko-KR" altLang="en-US" sz="4000" dirty="0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글쓰기</a:t>
            </a:r>
            <a:r>
              <a:rPr lang="en-US" altLang="ko-KR" sz="4000" dirty="0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)</a:t>
            </a:r>
            <a:endParaRPr lang="ko-KR" altLang="en-US" sz="4000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7269" y="1284720"/>
            <a:ext cx="2101613" cy="1147762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1431" y="2684013"/>
            <a:ext cx="3886200" cy="1674923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9258" y="4728812"/>
            <a:ext cx="3888373" cy="156210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0508" y="2684013"/>
            <a:ext cx="1428750" cy="28575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0508" y="4735610"/>
            <a:ext cx="1428750" cy="27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26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46" y="1228473"/>
            <a:ext cx="5034615" cy="5006192"/>
          </a:xfrm>
          <a:prstGeom prst="rect">
            <a:avLst/>
          </a:prstGeom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1245269" y="257174"/>
            <a:ext cx="9144000" cy="714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000" dirty="0" err="1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웹페이지</a:t>
            </a:r>
            <a:r>
              <a:rPr lang="ko-KR" altLang="en-US" sz="4000" dirty="0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 구현</a:t>
            </a:r>
            <a:r>
              <a:rPr lang="en-US" altLang="ko-KR" sz="4000" dirty="0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(</a:t>
            </a:r>
            <a:r>
              <a:rPr lang="ko-KR" altLang="en-US" sz="4000" dirty="0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글쓰기</a:t>
            </a:r>
            <a:r>
              <a:rPr lang="en-US" altLang="ko-KR" sz="4000" dirty="0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)</a:t>
            </a:r>
            <a:endParaRPr lang="ko-KR" altLang="en-US" sz="4000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7693" y="1267102"/>
            <a:ext cx="3784700" cy="2241325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168" y="1257735"/>
            <a:ext cx="1152525" cy="885825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7693" y="3675192"/>
            <a:ext cx="3836302" cy="34290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7693" y="4022775"/>
            <a:ext cx="3836302" cy="214285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5168" y="3670509"/>
            <a:ext cx="1152525" cy="34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5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906219" y="5085781"/>
            <a:ext cx="9144000" cy="1655762"/>
          </a:xfrm>
        </p:spPr>
        <p:txBody>
          <a:bodyPr/>
          <a:lstStyle/>
          <a:p>
            <a:endParaRPr lang="en-US" altLang="ko-KR" dirty="0" smtClean="0"/>
          </a:p>
          <a:p>
            <a:endParaRPr lang="en-US" altLang="ko-KR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  <a:p>
            <a:r>
              <a:rPr lang="en-US" altLang="ko-KR" dirty="0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91416375 </a:t>
            </a:r>
            <a:r>
              <a:rPr lang="ko-KR" altLang="en-US" dirty="0" err="1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정종영</a:t>
            </a:r>
            <a:endParaRPr lang="ko-KR" altLang="en-US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17" y="1284720"/>
            <a:ext cx="5034615" cy="5006192"/>
          </a:xfrm>
          <a:prstGeom prst="rect">
            <a:avLst/>
          </a:prstGeom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1245269" y="257174"/>
            <a:ext cx="9144000" cy="714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000" dirty="0" err="1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웹페이지</a:t>
            </a:r>
            <a:r>
              <a:rPr lang="ko-KR" altLang="en-US" sz="4000" dirty="0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 구현</a:t>
            </a:r>
            <a:r>
              <a:rPr lang="en-US" altLang="ko-KR" sz="4000" dirty="0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(</a:t>
            </a:r>
            <a:r>
              <a:rPr lang="ko-KR" altLang="en-US" sz="4000" dirty="0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글쓰기</a:t>
            </a:r>
            <a:r>
              <a:rPr lang="en-US" altLang="ko-KR" sz="4000" dirty="0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)</a:t>
            </a:r>
            <a:endParaRPr lang="ko-KR" altLang="en-US" sz="4000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801" y="1701971"/>
            <a:ext cx="5422629" cy="404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906219" y="5085781"/>
            <a:ext cx="9144000" cy="1655762"/>
          </a:xfrm>
        </p:spPr>
        <p:txBody>
          <a:bodyPr/>
          <a:lstStyle/>
          <a:p>
            <a:endParaRPr lang="en-US" altLang="ko-KR" dirty="0" smtClean="0"/>
          </a:p>
          <a:p>
            <a:endParaRPr lang="en-US" altLang="ko-KR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  <a:p>
            <a:r>
              <a:rPr lang="en-US" altLang="ko-KR" dirty="0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91416375 </a:t>
            </a:r>
            <a:r>
              <a:rPr lang="ko-KR" altLang="en-US" dirty="0" err="1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정종영</a:t>
            </a:r>
            <a:endParaRPr lang="ko-KR" altLang="en-US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" y="1737360"/>
            <a:ext cx="4560570" cy="4374422"/>
          </a:xfrm>
          <a:prstGeom prst="rect">
            <a:avLst/>
          </a:prstGeom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1473869" y="180974"/>
            <a:ext cx="9144000" cy="714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000" dirty="0" err="1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웹페이지</a:t>
            </a:r>
            <a:r>
              <a:rPr lang="ko-KR" altLang="en-US" sz="4000" dirty="0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 구현</a:t>
            </a:r>
            <a:r>
              <a:rPr lang="en-US" altLang="ko-KR" sz="4000" dirty="0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(</a:t>
            </a:r>
            <a:r>
              <a:rPr lang="ko-KR" altLang="en-US" sz="4000" dirty="0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게시판</a:t>
            </a:r>
            <a:r>
              <a:rPr lang="en-US" altLang="ko-KR" sz="4000" dirty="0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)</a:t>
            </a:r>
            <a:endParaRPr lang="ko-KR" altLang="en-US" sz="4000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0197" y="1094359"/>
            <a:ext cx="2447925" cy="146685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3222" y="2709866"/>
            <a:ext cx="3714750" cy="1752600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4171" y="4931978"/>
            <a:ext cx="4010025" cy="146685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0197" y="4937124"/>
            <a:ext cx="1343025" cy="323850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5856" y="2709866"/>
            <a:ext cx="1400285" cy="32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52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906219" y="5085781"/>
            <a:ext cx="9144000" cy="1655762"/>
          </a:xfrm>
        </p:spPr>
        <p:txBody>
          <a:bodyPr/>
          <a:lstStyle/>
          <a:p>
            <a:endParaRPr lang="en-US" altLang="ko-KR" dirty="0" smtClean="0"/>
          </a:p>
          <a:p>
            <a:endParaRPr lang="en-US" altLang="ko-KR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  <a:p>
            <a:r>
              <a:rPr lang="en-US" altLang="ko-KR" dirty="0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91416375 </a:t>
            </a:r>
            <a:r>
              <a:rPr lang="ko-KR" altLang="en-US" dirty="0" err="1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정종영</a:t>
            </a:r>
            <a:endParaRPr lang="ko-KR" altLang="en-US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4" y="1492156"/>
            <a:ext cx="4560570" cy="4452819"/>
          </a:xfrm>
          <a:prstGeom prst="rect">
            <a:avLst/>
          </a:prstGeom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1473869" y="180974"/>
            <a:ext cx="9144000" cy="714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000" dirty="0" err="1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웹페이지</a:t>
            </a:r>
            <a:r>
              <a:rPr lang="ko-KR" altLang="en-US" sz="4000" dirty="0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 구현</a:t>
            </a:r>
            <a:r>
              <a:rPr lang="en-US" altLang="ko-KR" sz="4000" dirty="0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(</a:t>
            </a:r>
            <a:r>
              <a:rPr lang="ko-KR" altLang="en-US" sz="4000" dirty="0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게시판</a:t>
            </a:r>
            <a:r>
              <a:rPr lang="en-US" altLang="ko-KR" sz="4000" dirty="0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)</a:t>
            </a:r>
            <a:endParaRPr lang="ko-KR" altLang="en-US" sz="4000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877" y="1814830"/>
            <a:ext cx="3152775" cy="138112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018" y="1805174"/>
            <a:ext cx="2843604" cy="1390781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7922" y="4350150"/>
            <a:ext cx="5105400" cy="1666875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7922" y="4037665"/>
            <a:ext cx="1933575" cy="32385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89877" y="1471930"/>
            <a:ext cx="1152525" cy="342900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48311" y="1484273"/>
            <a:ext cx="1095375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24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906219" y="5085781"/>
            <a:ext cx="9144000" cy="1655762"/>
          </a:xfrm>
        </p:spPr>
        <p:txBody>
          <a:bodyPr/>
          <a:lstStyle/>
          <a:p>
            <a:endParaRPr lang="en-US" altLang="ko-KR" dirty="0" smtClean="0"/>
          </a:p>
          <a:p>
            <a:endParaRPr lang="en-US" altLang="ko-KR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  <a:p>
            <a:r>
              <a:rPr lang="en-US" altLang="ko-KR" dirty="0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91416375 </a:t>
            </a:r>
            <a:r>
              <a:rPr lang="ko-KR" altLang="en-US" dirty="0" err="1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정종영</a:t>
            </a:r>
            <a:endParaRPr lang="ko-KR" altLang="en-US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398" y="1848799"/>
            <a:ext cx="4818910" cy="4064863"/>
          </a:xfrm>
          <a:prstGeom prst="rect">
            <a:avLst/>
          </a:prstGeom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1245269" y="257174"/>
            <a:ext cx="9144000" cy="714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000" dirty="0" err="1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웹페이지</a:t>
            </a:r>
            <a:r>
              <a:rPr lang="ko-KR" altLang="en-US" sz="4000" dirty="0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 구현</a:t>
            </a:r>
            <a:r>
              <a:rPr lang="en-US" altLang="ko-KR" sz="4000" dirty="0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(</a:t>
            </a:r>
            <a:r>
              <a:rPr lang="ko-KR" altLang="en-US" sz="4000" dirty="0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인증서</a:t>
            </a:r>
            <a:r>
              <a:rPr lang="en-US" altLang="ko-KR" sz="4000" dirty="0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)</a:t>
            </a:r>
            <a:endParaRPr lang="ko-KR" altLang="en-US" sz="4000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7540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480043" y="1899756"/>
            <a:ext cx="5711957" cy="74463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/>
              <a:t>This text can be replaced with your own text. </a:t>
            </a:r>
            <a:endParaRPr lang="ko-KR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921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/>
          <p:cNvPicPr>
            <a:picLocks noGrp="1" noChangeAspect="1"/>
          </p:cNvPicPr>
          <p:nvPr>
            <p:ph type="pic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2" r="17872"/>
          <a:stretch>
            <a:fillRect/>
          </a:stretch>
        </p:blipFill>
        <p:spPr>
          <a:xfrm>
            <a:off x="14154" y="3488648"/>
            <a:ext cx="3048000" cy="3369351"/>
          </a:xfrm>
        </p:spPr>
      </p:pic>
      <p:pic>
        <p:nvPicPr>
          <p:cNvPr id="11" name="Picture Placeholder 10"/>
          <p:cNvPicPr>
            <a:picLocks noGrp="1" noChangeAspect="1"/>
          </p:cNvPicPr>
          <p:nvPr>
            <p:ph type="pic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6" r="17936"/>
          <a:stretch>
            <a:fillRect/>
          </a:stretch>
        </p:blipFill>
        <p:spPr>
          <a:xfrm>
            <a:off x="6103077" y="3428999"/>
            <a:ext cx="3048000" cy="2376000"/>
          </a:xfrm>
        </p:spPr>
      </p:pic>
      <p:sp>
        <p:nvSpPr>
          <p:cNvPr id="7" name="TextBox 6"/>
          <p:cNvSpPr txBox="1"/>
          <p:nvPr/>
        </p:nvSpPr>
        <p:spPr>
          <a:xfrm>
            <a:off x="1800068" y="778600"/>
            <a:ext cx="1086948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867" b="1" dirty="0">
                <a:ln w="12700">
                  <a:solidFill>
                    <a:schemeClr val="bg1"/>
                  </a:solidFill>
                </a:ln>
                <a:solidFill>
                  <a:srgbClr val="0680C3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5867" b="1" dirty="0">
              <a:ln w="12700">
                <a:solidFill>
                  <a:schemeClr val="bg1"/>
                </a:solidFill>
              </a:ln>
              <a:solidFill>
                <a:srgbClr val="0680C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28382" y="3563492"/>
            <a:ext cx="1086948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867" b="1" dirty="0">
                <a:ln w="12700">
                  <a:solidFill>
                    <a:schemeClr val="bg1"/>
                  </a:solidFill>
                </a:ln>
                <a:solidFill>
                  <a:srgbClr val="90C221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5867" b="1" dirty="0">
              <a:ln w="12700">
                <a:solidFill>
                  <a:schemeClr val="bg1"/>
                </a:solidFill>
              </a:ln>
              <a:solidFill>
                <a:srgbClr val="90C22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7085" y="926163"/>
            <a:ext cx="1086948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867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5867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60363" y="3563491"/>
            <a:ext cx="1086948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867" b="1" dirty="0">
                <a:ln w="12700">
                  <a:solidFill>
                    <a:schemeClr val="bg1"/>
                  </a:solidFill>
                </a:ln>
                <a:solidFill>
                  <a:srgbClr val="FBA200"/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sz="5867" b="1" dirty="0">
              <a:ln w="12700">
                <a:solidFill>
                  <a:schemeClr val="bg1"/>
                </a:solidFill>
              </a:ln>
              <a:solidFill>
                <a:srgbClr val="FBA2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2807" y="2212373"/>
            <a:ext cx="239477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ko-KR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  <a:cs typeface="Arial" pitchFamily="34" charset="0"/>
              </a:rPr>
              <a:t>실행 </a:t>
            </a:r>
            <a:r>
              <a:rPr lang="ko-KR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  <a:cs typeface="Arial" pitchFamily="34" charset="0"/>
              </a:rPr>
              <a:t> 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나눔스퀘어라운드 ExtraBold" panose="020B0600000101010101" pitchFamily="50" charset="-127"/>
              <a:ea typeface="나눔스퀘어라운드 ExtraBold" panose="020B0600000101010101" pitchFamily="50" charset="-127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89257" y="1833594"/>
            <a:ext cx="239477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ko-KR" altLang="en-US" sz="3600" b="1" dirty="0" smtClean="0">
                <a:solidFill>
                  <a:schemeClr val="bg1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  <a:cs typeface="Arial" pitchFamily="34" charset="0"/>
              </a:rPr>
              <a:t>웹사이트</a:t>
            </a:r>
            <a:endParaRPr lang="en-US" altLang="ko-KR" sz="3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ko-KR" alt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구현</a:t>
            </a:r>
            <a:endParaRPr lang="ko-KR" alt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65566" y="5350063"/>
            <a:ext cx="239477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ko-KR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  <a:cs typeface="Arial" pitchFamily="34" charset="0"/>
              </a:rPr>
              <a:t>웹 사이트 </a:t>
            </a:r>
            <a:endParaRPr lang="en-US" altLang="ko-KR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나눔스퀘어라운드 ExtraBold" panose="020B0600000101010101" pitchFamily="50" charset="-127"/>
              <a:ea typeface="나눔스퀘어라운드 ExtraBold" panose="020B0600000101010101" pitchFamily="50" charset="-127"/>
              <a:cs typeface="Arial" pitchFamily="34" charset="0"/>
            </a:endParaRPr>
          </a:p>
          <a:p>
            <a:r>
              <a:rPr lang="ko-KR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  <a:cs typeface="Arial" pitchFamily="34" charset="0"/>
              </a:rPr>
              <a:t>구현 목적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나눔스퀘어라운드 ExtraBold" panose="020B0600000101010101" pitchFamily="50" charset="-127"/>
              <a:ea typeface="나눔스퀘어라운드 ExtraBold" panose="020B0600000101010101" pitchFamily="50" charset="-127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903837" y="5020169"/>
            <a:ext cx="239477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ko-KR" altLang="en-US" sz="4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  <a:cs typeface="Arial" pitchFamily="34" charset="0"/>
              </a:rPr>
              <a:t>느낀점</a:t>
            </a:r>
            <a:endParaRPr lang="en-US" altLang="ko-KR" sz="4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나눔스퀘어라운드 ExtraBold" panose="020B0600000101010101" pitchFamily="50" charset="-127"/>
              <a:ea typeface="나눔스퀘어라운드 ExtraBold" panose="020B0600000101010101" pitchFamily="50" charset="-127"/>
              <a:cs typeface="Arial" pitchFamily="34" charset="0"/>
            </a:endParaRPr>
          </a:p>
          <a:p>
            <a:r>
              <a:rPr lang="en-US" altLang="ko-KR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  <a:cs typeface="Arial" pitchFamily="34" charset="0"/>
              </a:rPr>
              <a:t>Q&amp;A</a:t>
            </a:r>
            <a:endParaRPr lang="ko-KR" altLang="en-US" sz="4800" b="1" dirty="0">
              <a:solidFill>
                <a:schemeClr val="tx1">
                  <a:lumMod val="75000"/>
                  <a:lumOff val="25000"/>
                </a:schemeClr>
              </a:solidFill>
              <a:latin typeface="나눔스퀘어라운드 ExtraBold" panose="020B0600000101010101" pitchFamily="50" charset="-127"/>
              <a:ea typeface="나눔스퀘어라운드 ExtraBold" panose="020B0600000101010101" pitchFamily="50" charset="-127"/>
              <a:cs typeface="Arial" pitchFamily="34" charset="0"/>
            </a:endParaRPr>
          </a:p>
        </p:txBody>
      </p:sp>
      <p:sp>
        <p:nvSpPr>
          <p:cNvPr id="2" name="AutoShape 4" descr="웹디자인에 대한 이미지 검색결과"/>
          <p:cNvSpPr>
            <a:spLocks noChangeAspect="1" noChangeArrowheads="1"/>
          </p:cNvSpPr>
          <p:nvPr/>
        </p:nvSpPr>
        <p:spPr bwMode="auto">
          <a:xfrm>
            <a:off x="1248410" y="887023"/>
            <a:ext cx="243570" cy="24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9" name="Picture 4" descr="앵귤러에 대한 이미지 검색결과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768" y="3414092"/>
            <a:ext cx="3050232" cy="348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s://t1.daumcdn.net/cfile/tistory/236B154B574E31FB3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58832"/>
            <a:ext cx="3062154" cy="339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expressì ëí ì´ë¯¸ì§ ê²ìê²°ê³¼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154" y="61954"/>
            <a:ext cx="3036078" cy="333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34310" y="-2237"/>
            <a:ext cx="3057690" cy="340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57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-1" y="0"/>
            <a:ext cx="12192000" cy="22753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9555" y="2275375"/>
            <a:ext cx="5286475" cy="2775357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306019" y="33231"/>
            <a:ext cx="10515600" cy="1325563"/>
          </a:xfrm>
        </p:spPr>
        <p:txBody>
          <a:bodyPr/>
          <a:lstStyle/>
          <a:p>
            <a:r>
              <a:rPr lang="en-US" altLang="ko-KR" dirty="0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&lt;</a:t>
            </a:r>
            <a:r>
              <a:rPr lang="ko-KR" altLang="en-US" dirty="0" err="1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구현목적</a:t>
            </a:r>
            <a:r>
              <a:rPr lang="en-US" altLang="ko-KR" dirty="0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&gt;</a:t>
            </a:r>
            <a:endParaRPr lang="ko-KR" altLang="en-US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79394" y="1253331"/>
            <a:ext cx="10515600" cy="4351338"/>
          </a:xfrm>
        </p:spPr>
        <p:txBody>
          <a:bodyPr/>
          <a:lstStyle/>
          <a:p>
            <a:r>
              <a:rPr lang="en-US" altLang="ko-KR" b="1" dirty="0" smtClean="0"/>
              <a:t>Mean stack</a:t>
            </a:r>
            <a:r>
              <a:rPr lang="ko-KR" altLang="en-US" b="1" dirty="0" smtClean="0"/>
              <a:t>을 이용한 </a:t>
            </a:r>
            <a:r>
              <a:rPr lang="ko-KR" altLang="en-US" b="1" dirty="0" err="1" smtClean="0"/>
              <a:t>플랫폼및</a:t>
            </a:r>
            <a:r>
              <a:rPr lang="ko-KR" altLang="en-US" b="1" dirty="0" smtClean="0"/>
              <a:t>  프레임워크로 웹사이트를 구축 하려는 것을 목표로 했다</a:t>
            </a:r>
            <a:r>
              <a:rPr lang="en-US" altLang="ko-KR" b="1" dirty="0" smtClean="0"/>
              <a:t>.</a:t>
            </a:r>
            <a:endParaRPr lang="ko-KR" altLang="en-US" b="1" dirty="0"/>
          </a:p>
        </p:txBody>
      </p:sp>
      <p:pic>
        <p:nvPicPr>
          <p:cNvPr id="8" name="Picture 4" descr="앵귤러에 대한 이미지 검색결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030" y="2275374"/>
            <a:ext cx="3790765" cy="45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t1.daumcdn.net/cfile/tistory/236B154B574E31FB3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275375"/>
            <a:ext cx="3129557" cy="45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xpressì ëí ì´ë¯¸ì§ ê²ìê²°ê³¼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629" y="5050732"/>
            <a:ext cx="2577338" cy="180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ode jsì ëí ì´ë¯¸ì§ ê²ìê²°ê³¼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554" y="5050732"/>
            <a:ext cx="2703075" cy="180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07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245269" y="257174"/>
            <a:ext cx="9144000" cy="714125"/>
          </a:xfrm>
        </p:spPr>
        <p:txBody>
          <a:bodyPr>
            <a:normAutofit/>
          </a:bodyPr>
          <a:lstStyle/>
          <a:p>
            <a:r>
              <a:rPr lang="ko-KR" altLang="en-US" sz="4000" dirty="0" err="1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웹페이지</a:t>
            </a:r>
            <a:r>
              <a:rPr lang="ko-KR" altLang="en-US" sz="4000" dirty="0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 </a:t>
            </a:r>
            <a:r>
              <a:rPr lang="ko-KR" altLang="en-US" sz="4000" dirty="0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구현</a:t>
            </a:r>
            <a:r>
              <a:rPr lang="en-US" altLang="ko-KR" sz="4000" dirty="0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(</a:t>
            </a:r>
            <a:r>
              <a:rPr lang="ko-KR" altLang="en-US" sz="4000" dirty="0" err="1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메인화면</a:t>
            </a:r>
            <a:r>
              <a:rPr lang="en-US" altLang="ko-KR" sz="4000" dirty="0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)</a:t>
            </a:r>
            <a:endParaRPr lang="ko-KR" altLang="en-US" sz="4000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62" y="1259284"/>
            <a:ext cx="4580889" cy="4795287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869" y="4295775"/>
            <a:ext cx="4500123" cy="169545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1869" y="1319024"/>
            <a:ext cx="5086350" cy="71437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1869" y="2497837"/>
            <a:ext cx="55626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6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906219" y="5085781"/>
            <a:ext cx="9144000" cy="1655762"/>
          </a:xfrm>
        </p:spPr>
        <p:txBody>
          <a:bodyPr/>
          <a:lstStyle/>
          <a:p>
            <a:endParaRPr lang="en-US" altLang="ko-KR" dirty="0" smtClean="0"/>
          </a:p>
          <a:p>
            <a:endParaRPr lang="en-US" altLang="ko-KR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  <a:p>
            <a:r>
              <a:rPr lang="en-US" altLang="ko-KR" dirty="0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91416375 </a:t>
            </a:r>
            <a:r>
              <a:rPr lang="ko-KR" altLang="en-US" dirty="0" err="1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정종영</a:t>
            </a:r>
            <a:endParaRPr lang="ko-KR" altLang="en-US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63" y="1195219"/>
            <a:ext cx="3593061" cy="241062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62" y="3923860"/>
            <a:ext cx="3593061" cy="2323841"/>
          </a:xfrm>
          <a:prstGeom prst="rect">
            <a:avLst/>
          </a:prstGeom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1245269" y="257174"/>
            <a:ext cx="9144000" cy="714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000" dirty="0" err="1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웹페이지</a:t>
            </a:r>
            <a:r>
              <a:rPr lang="ko-KR" altLang="en-US" sz="4000" dirty="0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 구현</a:t>
            </a:r>
            <a:r>
              <a:rPr lang="en-US" altLang="ko-KR" sz="4000" dirty="0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(</a:t>
            </a:r>
            <a:r>
              <a:rPr lang="ko-KR" altLang="en-US" sz="4000" dirty="0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사용자 등록</a:t>
            </a:r>
            <a:r>
              <a:rPr lang="en-US" altLang="ko-KR" sz="4000" dirty="0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)</a:t>
            </a:r>
            <a:endParaRPr lang="ko-KR" altLang="en-US" sz="4000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5000" y="1278902"/>
            <a:ext cx="3625504" cy="2644958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4369" y="4088518"/>
            <a:ext cx="3656135" cy="371248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4369" y="4568024"/>
            <a:ext cx="3399692" cy="187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0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906219" y="5085781"/>
            <a:ext cx="9144000" cy="1655762"/>
          </a:xfrm>
        </p:spPr>
        <p:txBody>
          <a:bodyPr/>
          <a:lstStyle/>
          <a:p>
            <a:endParaRPr lang="en-US" altLang="ko-KR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  <a:p>
            <a:r>
              <a:rPr lang="en-US" altLang="ko-KR" dirty="0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91416375 </a:t>
            </a:r>
            <a:r>
              <a:rPr lang="ko-KR" altLang="en-US" dirty="0" err="1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정종영</a:t>
            </a:r>
            <a:endParaRPr lang="ko-KR" altLang="en-US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40" y="1410515"/>
            <a:ext cx="3743981" cy="4564157"/>
          </a:xfrm>
          <a:prstGeom prst="rect">
            <a:avLst/>
          </a:prstGeom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1245269" y="257174"/>
            <a:ext cx="9144000" cy="714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000" dirty="0" err="1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웹페이지</a:t>
            </a:r>
            <a:r>
              <a:rPr lang="ko-KR" altLang="en-US" sz="4000" dirty="0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 구현</a:t>
            </a:r>
            <a:r>
              <a:rPr lang="en-US" altLang="ko-KR" sz="4000" dirty="0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(</a:t>
            </a:r>
            <a:r>
              <a:rPr lang="ko-KR" altLang="en-US" sz="4000" dirty="0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로그인</a:t>
            </a:r>
            <a:r>
              <a:rPr lang="en-US" altLang="ko-KR" sz="4000" dirty="0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)</a:t>
            </a:r>
            <a:endParaRPr lang="ko-KR" altLang="en-US" sz="4000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134" y="1163066"/>
            <a:ext cx="5401443" cy="2316981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0134" y="3777642"/>
            <a:ext cx="5499097" cy="256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88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906219" y="5085781"/>
            <a:ext cx="9144000" cy="1655762"/>
          </a:xfrm>
        </p:spPr>
        <p:txBody>
          <a:bodyPr/>
          <a:lstStyle/>
          <a:p>
            <a:endParaRPr lang="en-US" altLang="ko-KR" dirty="0" smtClean="0"/>
          </a:p>
          <a:p>
            <a:endParaRPr lang="en-US" altLang="ko-KR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  <a:p>
            <a:r>
              <a:rPr lang="en-US" altLang="ko-KR" dirty="0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91416375 </a:t>
            </a:r>
            <a:r>
              <a:rPr lang="ko-KR" altLang="en-US" dirty="0" err="1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정종영</a:t>
            </a:r>
            <a:endParaRPr lang="ko-KR" altLang="en-US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80" y="1208373"/>
            <a:ext cx="4238625" cy="4730788"/>
          </a:xfrm>
          <a:prstGeom prst="rect">
            <a:avLst/>
          </a:prstGeom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1245269" y="257174"/>
            <a:ext cx="9144000" cy="714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000" dirty="0" err="1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웹페이지</a:t>
            </a:r>
            <a:r>
              <a:rPr lang="ko-KR" altLang="en-US" sz="4000" dirty="0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 구현</a:t>
            </a:r>
            <a:r>
              <a:rPr lang="en-US" altLang="ko-KR" sz="4000" dirty="0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(</a:t>
            </a:r>
            <a:r>
              <a:rPr lang="ko-KR" altLang="en-US" sz="4000" dirty="0" err="1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대쉬보드</a:t>
            </a:r>
            <a:r>
              <a:rPr lang="en-US" altLang="ko-KR" sz="4000" dirty="0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)</a:t>
            </a:r>
            <a:endParaRPr lang="ko-KR" altLang="en-US" sz="4000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4518" y="1331227"/>
            <a:ext cx="4953829" cy="3077038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4518" y="4847088"/>
            <a:ext cx="4476750" cy="86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32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906219" y="5085781"/>
            <a:ext cx="9144000" cy="1655762"/>
          </a:xfrm>
        </p:spPr>
        <p:txBody>
          <a:bodyPr/>
          <a:lstStyle/>
          <a:p>
            <a:endParaRPr lang="en-US" altLang="ko-KR" dirty="0" smtClean="0"/>
          </a:p>
          <a:p>
            <a:endParaRPr lang="en-US" altLang="ko-KR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  <a:p>
            <a:r>
              <a:rPr lang="en-US" altLang="ko-KR" dirty="0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91416375 </a:t>
            </a:r>
            <a:r>
              <a:rPr lang="ko-KR" altLang="en-US" dirty="0" err="1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정종영</a:t>
            </a:r>
            <a:endParaRPr lang="ko-KR" altLang="en-US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" y="1630680"/>
            <a:ext cx="4103370" cy="4282982"/>
          </a:xfrm>
          <a:prstGeom prst="rect">
            <a:avLst/>
          </a:prstGeom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1245269" y="257174"/>
            <a:ext cx="9144000" cy="714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000" dirty="0" err="1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웹페이지</a:t>
            </a:r>
            <a:r>
              <a:rPr lang="ko-KR" altLang="en-US" sz="4000" dirty="0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 구현</a:t>
            </a:r>
            <a:r>
              <a:rPr lang="en-US" altLang="ko-KR" sz="4000" dirty="0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(</a:t>
            </a:r>
            <a:r>
              <a:rPr lang="ko-KR" altLang="en-US" sz="4000" dirty="0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메시지 암호화</a:t>
            </a:r>
            <a:r>
              <a:rPr lang="en-US" altLang="ko-KR" sz="4000" dirty="0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)</a:t>
            </a:r>
            <a:endParaRPr lang="ko-KR" altLang="en-US" sz="4000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349" y="1392352"/>
            <a:ext cx="3472518" cy="2034548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4821" y="1330017"/>
            <a:ext cx="3009299" cy="2034548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0348" y="3785618"/>
            <a:ext cx="622935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70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906219" y="5085781"/>
            <a:ext cx="9144000" cy="1655762"/>
          </a:xfrm>
        </p:spPr>
        <p:txBody>
          <a:bodyPr/>
          <a:lstStyle/>
          <a:p>
            <a:endParaRPr lang="en-US" altLang="ko-KR" dirty="0" smtClean="0"/>
          </a:p>
          <a:p>
            <a:endParaRPr lang="en-US" altLang="ko-KR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  <a:p>
            <a:r>
              <a:rPr lang="en-US" altLang="ko-KR" dirty="0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91416375 </a:t>
            </a:r>
            <a:r>
              <a:rPr lang="ko-KR" altLang="en-US" dirty="0" err="1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정종영</a:t>
            </a:r>
            <a:endParaRPr lang="ko-KR" altLang="en-US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90" y="1630680"/>
            <a:ext cx="4103370" cy="4282982"/>
          </a:xfrm>
          <a:prstGeom prst="rect">
            <a:avLst/>
          </a:prstGeom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1245269" y="257174"/>
            <a:ext cx="9144000" cy="714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000" dirty="0" err="1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웹페이지</a:t>
            </a:r>
            <a:r>
              <a:rPr lang="ko-KR" altLang="en-US" sz="4000" dirty="0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 구현</a:t>
            </a:r>
            <a:r>
              <a:rPr lang="en-US" altLang="ko-KR" sz="4000" dirty="0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(</a:t>
            </a:r>
            <a:r>
              <a:rPr lang="ko-KR" altLang="en-US" sz="4000" dirty="0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메시지 암호화</a:t>
            </a:r>
            <a:r>
              <a:rPr lang="en-US" altLang="ko-KR" sz="4000" dirty="0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)</a:t>
            </a:r>
            <a:endParaRPr lang="ko-KR" altLang="en-US" sz="4000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2162" y="1828660"/>
            <a:ext cx="5459848" cy="374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28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2026</TotalTime>
  <Words>137</Words>
  <Application>Microsoft Office PowerPoint</Application>
  <PresentationFormat>와이드스크린</PresentationFormat>
  <Paragraphs>64</Paragraphs>
  <Slides>17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1" baseType="lpstr">
      <vt:lpstr>나눔스퀘어라운드 ExtraBold</vt:lpstr>
      <vt:lpstr>맑은 고딕</vt:lpstr>
      <vt:lpstr>Arial</vt:lpstr>
      <vt:lpstr>Office 테마</vt:lpstr>
      <vt:lpstr>웹 어플리케이션 기말발표</vt:lpstr>
      <vt:lpstr>PowerPoint 프레젠테이션</vt:lpstr>
      <vt:lpstr>&lt;구현목적&gt;</vt:lpstr>
      <vt:lpstr>웹페이지 구현(메인화면)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웹 어플리케이션 중간발표</dc:title>
  <dc:creator>Jeongjongyeong</dc:creator>
  <cp:lastModifiedBy>Jeongjongyeong</cp:lastModifiedBy>
  <cp:revision>74</cp:revision>
  <dcterms:created xsi:type="dcterms:W3CDTF">2018-10-21T12:45:32Z</dcterms:created>
  <dcterms:modified xsi:type="dcterms:W3CDTF">2018-12-17T06:04:47Z</dcterms:modified>
</cp:coreProperties>
</file>